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304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5" r:id="rId47"/>
    <p:sldId id="306" r:id="rId48"/>
    <p:sldId id="309" r:id="rId49"/>
    <p:sldId id="310" r:id="rId50"/>
    <p:sldId id="307" r:id="rId51"/>
    <p:sldId id="308" r:id="rId52"/>
    <p:sldId id="311" r:id="rId53"/>
    <p:sldId id="300" r:id="rId5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9/18/2020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9/18/2020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9/18/2020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9/18/2020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9/18/2020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9/18/2020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9/18/2020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9/18/2020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9/18/2020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9/18/2020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9/18/2020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9/18/2020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600" y="15240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Современные методы устройства подпорных стен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2000" y="3886200"/>
            <a:ext cx="8229600" cy="175260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07891" cy="68580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1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1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9243829" cy="685800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1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9107891" cy="685800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1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243830" cy="6858000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1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9107891" cy="685800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1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1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slide-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1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9107891" cy="6858000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1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2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2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2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52400" y="0"/>
            <a:ext cx="9296400" cy="6858000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2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2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2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9144000" cy="7086601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2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2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2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2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3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3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3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52400" y="0"/>
            <a:ext cx="9296400" cy="6858000"/>
          </a:xfr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3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3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3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3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3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3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243830" cy="6858000"/>
          </a:xfr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3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4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4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4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4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4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-1"/>
            <a:ext cx="9144001" cy="6858001"/>
          </a:xfr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Применение подпорных стен в автодорожном строительстве</a:t>
            </a:r>
            <a:endParaRPr lang="ru-RU" dirty="0"/>
          </a:p>
        </p:txBody>
      </p:sp>
      <p:pic>
        <p:nvPicPr>
          <p:cNvPr id="4" name="Содержимое 3" descr="Maccaferri-Soil-Reinforcement-and-Retaining-Wal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1981200"/>
            <a:ext cx="8309492" cy="3962400"/>
          </a:xfr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ru-RU" dirty="0" smtClean="0"/>
              <a:t>Применение подпорных стен в автодорожном строительстве нашло широкое применение в горных районах не только России, но и других стран . Функционально подпорные стены выполняют задачи удерживания грунта в откосах и предохранения дорог в процессе эксплуатации от схода селей, оползней, падения камней и размывания основания дождевыми и талыми водами</a:t>
            </a:r>
            <a:endParaRPr lang="ru-RU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Retaining-Wal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990600"/>
            <a:ext cx="8229600" cy="4613445"/>
          </a:xfr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T-RS-MacWall-for-beautiful-segmental-block-retaining-walls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762000"/>
            <a:ext cx="8229600" cy="5486400"/>
          </a:xfr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ru-RU" dirty="0" smtClean="0"/>
              <a:t>Основная проблема, сопряженная с эксплуатацией подпорных стен, заключается в обеспечении устойчивости их в вертикальном и горизонтальном направлениях. Поскольку конструкции одновременно работают и на сжатие и на изгиб, то под действием давления грунта возможно появление повреждений не только в виде отдельных трещин или деформаций, но и полная потеря устойчивость подпорных стенок.</a:t>
            </a:r>
            <a:endParaRPr lang="ru-RU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Анализ напряженно-деформированного состояния склона откоса сложенными </a:t>
            </a:r>
            <a:r>
              <a:rPr lang="ru-RU" dirty="0" err="1" smtClean="0"/>
              <a:t>просадочными</a:t>
            </a:r>
            <a:r>
              <a:rPr lang="ru-RU" dirty="0" smtClean="0"/>
              <a:t> грунтами и оценка устойчивости и прочности конструкции удерживающих стен для обеспечения безопасности при эксплуатации дороги. Одним из методов определения состояния </a:t>
            </a:r>
            <a:r>
              <a:rPr lang="ru-RU" dirty="0" err="1" smtClean="0"/>
              <a:t>просадочных</a:t>
            </a:r>
            <a:r>
              <a:rPr lang="ru-RU" dirty="0" smtClean="0"/>
              <a:t> грунтов является способ инструментального обследования </a:t>
            </a:r>
            <a:endParaRPr lang="ru-RU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dirty="0" smtClean="0">
                <a:latin typeface="Academy KZ" pitchFamily="34" charset="0"/>
              </a:rPr>
              <a:t>Подпорные стенки из монолитного железобетона с отделкой каменными материалами, а также водоотводных систем, выявлены дефекты и повреждения, допущенные при проектировании и строительстве автомобильной дороги, которые могут создать угрозу безопасной эксплуатации транспортного сооружения в целом.</a:t>
            </a:r>
            <a:endParaRPr lang="ru-RU" sz="1800" dirty="0">
              <a:latin typeface="Academy KZ" pitchFamily="34" charset="0"/>
            </a:endParaRPr>
          </a:p>
        </p:txBody>
      </p:sp>
      <p:pic>
        <p:nvPicPr>
          <p:cNvPr id="4" name="Содержимое 3" descr="Tyne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2133600"/>
            <a:ext cx="5290705" cy="2971800"/>
          </a:xfrm>
        </p:spPr>
      </p:pic>
      <p:pic>
        <p:nvPicPr>
          <p:cNvPr id="5" name="Рисунок 4" descr="fd656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0" y="3505200"/>
            <a:ext cx="4648200" cy="2938855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6000" dirty="0" smtClean="0"/>
              <a:t>Спасибо за внимание</a:t>
            </a:r>
            <a:endParaRPr lang="ru-RU" sz="6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34</TotalTime>
  <Words>36</Words>
  <Application>Microsoft Office PowerPoint</Application>
  <PresentationFormat>Экран (4:3)</PresentationFormat>
  <Paragraphs>7</Paragraphs>
  <Slides>53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58" baseType="lpstr">
      <vt:lpstr>Academy KZ</vt:lpstr>
      <vt:lpstr>Calibri</vt:lpstr>
      <vt:lpstr>Constantia</vt:lpstr>
      <vt:lpstr>Wingdings 2</vt:lpstr>
      <vt:lpstr>Поток</vt:lpstr>
      <vt:lpstr>Современные методы устройства подпорных стен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Применение подпорных стен в автодорожном строительстве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Подпорные стенки из монолитного железобетона с отделкой каменными материалами, а также водоотводных систем, выявлены дефекты и повреждения, допущенные при проектировании и строительстве автомобильной дороги, которые могут создать угрозу безопасной эксплуатации транспортного сооружения в целом.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Современные методы устройства подпорных стен</dc:title>
  <dc:creator>User</dc:creator>
  <cp:lastModifiedBy>RePack by Diakov</cp:lastModifiedBy>
  <cp:revision>8</cp:revision>
  <dcterms:created xsi:type="dcterms:W3CDTF">2019-03-31T07:54:04Z</dcterms:created>
  <dcterms:modified xsi:type="dcterms:W3CDTF">2020-09-18T05:38:00Z</dcterms:modified>
</cp:coreProperties>
</file>